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6821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924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80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125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718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5789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348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7558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2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479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429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DEDF-C581-4516-B065-F4114FC7EA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20794-BEE7-47AC-A7BD-53DCB56F2A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8527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547664" y="2348880"/>
            <a:ext cx="7272808" cy="108012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000" b="1" dirty="0" smtClean="0">
                <a:solidFill>
                  <a:schemeClr val="tx1"/>
                </a:solidFill>
              </a:rPr>
              <a:t>Core System</a:t>
            </a:r>
          </a:p>
          <a:p>
            <a:pPr algn="ctr"/>
            <a:endParaRPr lang="en-AU" dirty="0"/>
          </a:p>
          <a:p>
            <a:pPr algn="ctr"/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1806598" y="2852936"/>
            <a:ext cx="6842262" cy="549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1400" dirty="0" smtClean="0"/>
              <a:t>Master Files: User Management; Product Management: Supplier Management; Basic Reports. Backend includes: EDI Multi-pass  gateway and multi-format message router.</a:t>
            </a:r>
            <a:endParaRPr lang="en-AU" sz="1400" dirty="0"/>
          </a:p>
        </p:txBody>
      </p:sp>
      <p:sp>
        <p:nvSpPr>
          <p:cNvPr id="7" name="Rectangle 6"/>
          <p:cNvSpPr/>
          <p:nvPr/>
        </p:nvSpPr>
        <p:spPr>
          <a:xfrm>
            <a:off x="1844490" y="4941111"/>
            <a:ext cx="3428240" cy="5761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1200" dirty="0" err="1"/>
              <a:t>Webstore</a:t>
            </a:r>
            <a:r>
              <a:rPr lang="en-AU" sz="1200" dirty="0"/>
              <a:t> API for customs builds: </a:t>
            </a:r>
            <a:r>
              <a:rPr lang="en-AU" sz="1200" dirty="0" err="1"/>
              <a:t>Magento</a:t>
            </a:r>
            <a:r>
              <a:rPr lang="en-AU" sz="1200" dirty="0"/>
              <a:t>; </a:t>
            </a:r>
            <a:r>
              <a:rPr lang="en-AU" sz="1200" dirty="0" err="1"/>
              <a:t>DotNetStores</a:t>
            </a:r>
            <a:r>
              <a:rPr lang="en-AU" sz="1200" dirty="0"/>
              <a:t>; </a:t>
            </a:r>
            <a:r>
              <a:rPr lang="en-AU" sz="1200" dirty="0" err="1"/>
              <a:t>Shopify</a:t>
            </a:r>
            <a:endParaRPr lang="en-AU" sz="1200" dirty="0"/>
          </a:p>
        </p:txBody>
      </p:sp>
      <p:sp>
        <p:nvSpPr>
          <p:cNvPr id="8" name="Rectangle 7"/>
          <p:cNvSpPr/>
          <p:nvPr/>
        </p:nvSpPr>
        <p:spPr>
          <a:xfrm>
            <a:off x="3580719" y="836770"/>
            <a:ext cx="1440160" cy="3599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On-boarding Wizard</a:t>
            </a:r>
            <a:endParaRPr lang="en-AU" sz="1200" dirty="0"/>
          </a:p>
        </p:txBody>
      </p:sp>
      <p:sp>
        <p:nvSpPr>
          <p:cNvPr id="9" name="Rectangle 8"/>
          <p:cNvSpPr/>
          <p:nvPr/>
        </p:nvSpPr>
        <p:spPr>
          <a:xfrm>
            <a:off x="4422099" y="4023059"/>
            <a:ext cx="1662069" cy="81967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/>
              <a:t>Transport n Courier API’s for; </a:t>
            </a:r>
            <a:r>
              <a:rPr lang="en-AU" sz="1200" dirty="0" err="1"/>
              <a:t>Auspost</a:t>
            </a:r>
            <a:r>
              <a:rPr lang="en-AU" sz="1200" dirty="0"/>
              <a:t>; </a:t>
            </a:r>
            <a:r>
              <a:rPr lang="en-AU" sz="1200" dirty="0" err="1"/>
              <a:t>Fastways</a:t>
            </a:r>
            <a:r>
              <a:rPr lang="en-AU" sz="1200" dirty="0"/>
              <a:t>; </a:t>
            </a:r>
            <a:r>
              <a:rPr lang="en-AU" sz="1200" dirty="0" err="1"/>
              <a:t>Startrack</a:t>
            </a:r>
            <a:r>
              <a:rPr lang="en-AU" sz="1200" dirty="0"/>
              <a:t>; TNT; Toll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596355" y="1268760"/>
            <a:ext cx="1440160" cy="5040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Advanced Product / Category Catalogue</a:t>
            </a:r>
            <a:endParaRPr lang="en-AU" sz="1200" dirty="0"/>
          </a:p>
        </p:txBody>
      </p:sp>
      <p:sp>
        <p:nvSpPr>
          <p:cNvPr id="13" name="Rectangle 12"/>
          <p:cNvSpPr/>
          <p:nvPr/>
        </p:nvSpPr>
        <p:spPr>
          <a:xfrm>
            <a:off x="3635896" y="1897088"/>
            <a:ext cx="1353228" cy="37978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Order Management </a:t>
            </a:r>
            <a:endParaRPr lang="en-AU" sz="1200" dirty="0"/>
          </a:p>
        </p:txBody>
      </p:sp>
      <p:sp>
        <p:nvSpPr>
          <p:cNvPr id="14" name="Rectangle 13"/>
          <p:cNvSpPr/>
          <p:nvPr/>
        </p:nvSpPr>
        <p:spPr>
          <a:xfrm>
            <a:off x="5124400" y="1796985"/>
            <a:ext cx="1440160" cy="4798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 supplier Invoice Management </a:t>
            </a:r>
            <a:endParaRPr lang="en-AU" sz="1200" dirty="0"/>
          </a:p>
        </p:txBody>
      </p:sp>
      <p:sp>
        <p:nvSpPr>
          <p:cNvPr id="15" name="Rectangle 14"/>
          <p:cNvSpPr/>
          <p:nvPr/>
        </p:nvSpPr>
        <p:spPr>
          <a:xfrm>
            <a:off x="6780584" y="3933056"/>
            <a:ext cx="1751856" cy="141950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1200" dirty="0" smtClean="0"/>
              <a:t>Account Interface for MYOB </a:t>
            </a:r>
          </a:p>
          <a:p>
            <a:r>
              <a:rPr lang="en-AU" sz="1200" dirty="0" smtClean="0"/>
              <a:t>Products; Cards (suppliers; customers) Purchases; Sales BAS and Tax Returns</a:t>
            </a:r>
            <a:endParaRPr lang="en-AU" sz="1200" dirty="0"/>
          </a:p>
        </p:txBody>
      </p:sp>
      <p:sp>
        <p:nvSpPr>
          <p:cNvPr id="16" name="Rectangle 15"/>
          <p:cNvSpPr/>
          <p:nvPr/>
        </p:nvSpPr>
        <p:spPr>
          <a:xfrm>
            <a:off x="35496" y="144488"/>
            <a:ext cx="1440160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Suppliers</a:t>
            </a:r>
            <a:endParaRPr lang="en-AU" sz="1400" dirty="0"/>
          </a:p>
        </p:txBody>
      </p:sp>
      <p:sp>
        <p:nvSpPr>
          <p:cNvPr id="18" name="Rectangle 17"/>
          <p:cNvSpPr/>
          <p:nvPr/>
        </p:nvSpPr>
        <p:spPr>
          <a:xfrm>
            <a:off x="35496" y="6165304"/>
            <a:ext cx="1440160" cy="3600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Customers</a:t>
            </a:r>
            <a:endParaRPr lang="en-AU" sz="1400" dirty="0"/>
          </a:p>
        </p:txBody>
      </p:sp>
      <p:sp>
        <p:nvSpPr>
          <p:cNvPr id="22" name="Rectangle 21"/>
          <p:cNvSpPr/>
          <p:nvPr/>
        </p:nvSpPr>
        <p:spPr>
          <a:xfrm>
            <a:off x="1691680" y="1556792"/>
            <a:ext cx="1800735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sz="1200" dirty="0" smtClean="0"/>
              <a:t>Transaction Log  Register</a:t>
            </a:r>
          </a:p>
          <a:p>
            <a:r>
              <a:rPr lang="en-AU" sz="1200" dirty="0" smtClean="0"/>
              <a:t>(Complete transaction Audit Trail)</a:t>
            </a:r>
            <a:endParaRPr lang="en-AU" sz="1200" dirty="0"/>
          </a:p>
        </p:txBody>
      </p:sp>
      <p:sp>
        <p:nvSpPr>
          <p:cNvPr id="24" name="Rectangle 23"/>
          <p:cNvSpPr/>
          <p:nvPr/>
        </p:nvSpPr>
        <p:spPr>
          <a:xfrm>
            <a:off x="35496" y="3921404"/>
            <a:ext cx="1426840" cy="102052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External Interfaces and Dashboards</a:t>
            </a:r>
            <a:endParaRPr lang="en-AU" sz="1400" dirty="0"/>
          </a:p>
          <a:p>
            <a:pPr algn="ctr"/>
            <a:endParaRPr lang="en-AU" sz="1400" dirty="0"/>
          </a:p>
        </p:txBody>
      </p:sp>
      <p:sp>
        <p:nvSpPr>
          <p:cNvPr id="25" name="Rectangle 24"/>
          <p:cNvSpPr/>
          <p:nvPr/>
        </p:nvSpPr>
        <p:spPr>
          <a:xfrm>
            <a:off x="35496" y="851260"/>
            <a:ext cx="1440160" cy="43199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 smtClean="0"/>
              <a:t>User Dashboard Interfaces</a:t>
            </a:r>
            <a:endParaRPr lang="en-AU" sz="1400" dirty="0"/>
          </a:p>
        </p:txBody>
      </p:sp>
      <p:sp>
        <p:nvSpPr>
          <p:cNvPr id="28" name="Rectangle 27"/>
          <p:cNvSpPr/>
          <p:nvPr/>
        </p:nvSpPr>
        <p:spPr>
          <a:xfrm>
            <a:off x="1896249" y="3994176"/>
            <a:ext cx="2027679" cy="8749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/>
              <a:t>Marketplace API’s: </a:t>
            </a:r>
            <a:r>
              <a:rPr lang="en-AU" sz="1200" dirty="0" err="1"/>
              <a:t>Ebay</a:t>
            </a:r>
            <a:r>
              <a:rPr lang="en-AU" sz="1200" dirty="0"/>
              <a:t>; </a:t>
            </a:r>
            <a:r>
              <a:rPr lang="en-AU" sz="1200" dirty="0" err="1"/>
              <a:t>trademe</a:t>
            </a:r>
            <a:r>
              <a:rPr lang="en-AU" sz="1200" dirty="0"/>
              <a:t>; amazon; google shopping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846163" y="72244"/>
            <a:ext cx="6254229" cy="3324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000" b="1" dirty="0" smtClean="0">
                <a:solidFill>
                  <a:schemeClr val="accent1">
                    <a:lumMod val="50000"/>
                  </a:schemeClr>
                </a:solidFill>
              </a:rPr>
              <a:t>Suppliers: </a:t>
            </a:r>
            <a:r>
              <a:rPr lang="en-AU" sz="2000" b="1" dirty="0" err="1" smtClean="0">
                <a:solidFill>
                  <a:schemeClr val="accent1">
                    <a:lumMod val="50000"/>
                  </a:schemeClr>
                </a:solidFill>
              </a:rPr>
              <a:t>Hng</a:t>
            </a:r>
            <a:r>
              <a:rPr lang="en-AU" sz="2000" b="1" dirty="0" smtClean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AU" sz="2000" b="1" dirty="0" err="1" smtClean="0">
                <a:solidFill>
                  <a:schemeClr val="accent1">
                    <a:lumMod val="50000"/>
                  </a:schemeClr>
                </a:solidFill>
              </a:rPr>
              <a:t>Dryen</a:t>
            </a:r>
            <a:r>
              <a:rPr lang="en-AU" sz="20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AU" sz="2000" b="1" dirty="0" err="1" smtClean="0">
                <a:solidFill>
                  <a:schemeClr val="accent1">
                    <a:lumMod val="50000"/>
                  </a:schemeClr>
                </a:solidFill>
              </a:rPr>
              <a:t>etc</a:t>
            </a:r>
            <a:endParaRPr lang="en-A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76256" y="692696"/>
            <a:ext cx="1440160" cy="5040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Supplier Purchase Order Generator</a:t>
            </a:r>
            <a:endParaRPr lang="en-AU" sz="1200" dirty="0"/>
          </a:p>
        </p:txBody>
      </p:sp>
      <p:sp>
        <p:nvSpPr>
          <p:cNvPr id="34" name="Rectangle 33"/>
          <p:cNvSpPr/>
          <p:nvPr/>
        </p:nvSpPr>
        <p:spPr>
          <a:xfrm>
            <a:off x="5148064" y="1268789"/>
            <a:ext cx="1440160" cy="43201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Supplier RCTI Generator</a:t>
            </a:r>
            <a:endParaRPr lang="en-AU" sz="1200" dirty="0"/>
          </a:p>
        </p:txBody>
      </p:sp>
      <p:sp>
        <p:nvSpPr>
          <p:cNvPr id="35" name="Rectangle 34"/>
          <p:cNvSpPr/>
          <p:nvPr/>
        </p:nvSpPr>
        <p:spPr>
          <a:xfrm>
            <a:off x="6876256" y="1268760"/>
            <a:ext cx="1440160" cy="4320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Catalogue publishing</a:t>
            </a:r>
            <a:endParaRPr lang="en-AU" sz="1200" dirty="0"/>
          </a:p>
        </p:txBody>
      </p:sp>
      <p:sp>
        <p:nvSpPr>
          <p:cNvPr id="36" name="Rectangle 35"/>
          <p:cNvSpPr/>
          <p:nvPr/>
        </p:nvSpPr>
        <p:spPr>
          <a:xfrm>
            <a:off x="1763688" y="1124744"/>
            <a:ext cx="1440160" cy="36004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User Management</a:t>
            </a:r>
            <a:endParaRPr lang="en-AU" sz="1200" dirty="0"/>
          </a:p>
        </p:txBody>
      </p:sp>
      <p:sp>
        <p:nvSpPr>
          <p:cNvPr id="37" name="Rectangle 36"/>
          <p:cNvSpPr/>
          <p:nvPr/>
        </p:nvSpPr>
        <p:spPr>
          <a:xfrm>
            <a:off x="6876256" y="1772816"/>
            <a:ext cx="1440160" cy="5040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GS1 Compliance</a:t>
            </a:r>
            <a:endParaRPr lang="en-AU" sz="1200" dirty="0"/>
          </a:p>
        </p:txBody>
      </p:sp>
      <p:sp>
        <p:nvSpPr>
          <p:cNvPr id="42" name="Rounded Rectangle 41"/>
          <p:cNvSpPr/>
          <p:nvPr/>
        </p:nvSpPr>
        <p:spPr>
          <a:xfrm>
            <a:off x="1619672" y="5589240"/>
            <a:ext cx="7384114" cy="3600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rgbClr val="FF0000"/>
                </a:solidFill>
              </a:rPr>
              <a:t>WEBSITEs and STORE: </a:t>
            </a:r>
            <a:r>
              <a:rPr lang="en-AU" dirty="0" err="1" smtClean="0">
                <a:solidFill>
                  <a:srgbClr val="FF0000"/>
                </a:solidFill>
              </a:rPr>
              <a:t>Ebay</a:t>
            </a:r>
            <a:r>
              <a:rPr lang="en-AU" dirty="0" smtClean="0">
                <a:solidFill>
                  <a:srgbClr val="FF0000"/>
                </a:solidFill>
              </a:rPr>
              <a:t>; Amazon; </a:t>
            </a:r>
            <a:r>
              <a:rPr lang="en-AU" dirty="0" err="1" smtClean="0">
                <a:solidFill>
                  <a:srgbClr val="FF0000"/>
                </a:solidFill>
              </a:rPr>
              <a:t>Trademe</a:t>
            </a:r>
            <a:r>
              <a:rPr lang="en-AU" dirty="0" smtClean="0">
                <a:solidFill>
                  <a:srgbClr val="FF0000"/>
                </a:solidFill>
              </a:rPr>
              <a:t>; </a:t>
            </a:r>
            <a:r>
              <a:rPr lang="en-AU" dirty="0" err="1" smtClean="0">
                <a:solidFill>
                  <a:srgbClr val="FF0000"/>
                </a:solidFill>
              </a:rPr>
              <a:t>Webstores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547664" y="476672"/>
            <a:ext cx="7272808" cy="1844351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2000" b="1" dirty="0" smtClean="0">
                <a:solidFill>
                  <a:schemeClr val="accent5">
                    <a:lumMod val="75000"/>
                  </a:schemeClr>
                </a:solidFill>
              </a:rPr>
              <a:t>User Modules</a:t>
            </a:r>
          </a:p>
          <a:p>
            <a:pPr algn="ctr"/>
            <a:endParaRPr lang="en-AU" sz="1200" dirty="0"/>
          </a:p>
          <a:p>
            <a:pPr algn="ctr"/>
            <a:endParaRPr lang="en-AU" sz="1200" dirty="0" smtClean="0"/>
          </a:p>
          <a:p>
            <a:pPr algn="ctr"/>
            <a:endParaRPr lang="en-AU" sz="1200" dirty="0" smtClean="0"/>
          </a:p>
          <a:p>
            <a:pPr algn="ctr"/>
            <a:endParaRPr lang="en-AU" sz="1200" dirty="0"/>
          </a:p>
          <a:p>
            <a:pPr algn="ctr"/>
            <a:endParaRPr lang="en-AU" sz="1200" dirty="0" smtClean="0"/>
          </a:p>
          <a:p>
            <a:pPr algn="ctr"/>
            <a:endParaRPr lang="en-AU" sz="1200" dirty="0"/>
          </a:p>
          <a:p>
            <a:pPr algn="ctr"/>
            <a:endParaRPr lang="en-AU" sz="1200" dirty="0" smtClean="0"/>
          </a:p>
          <a:p>
            <a:pPr algn="ctr"/>
            <a:endParaRPr lang="en-AU" sz="1200" dirty="0"/>
          </a:p>
          <a:p>
            <a:pPr algn="ctr"/>
            <a:endParaRPr lang="en-AU" sz="1200" dirty="0"/>
          </a:p>
        </p:txBody>
      </p:sp>
      <p:sp>
        <p:nvSpPr>
          <p:cNvPr id="48" name="Rectangle 47"/>
          <p:cNvSpPr/>
          <p:nvPr/>
        </p:nvSpPr>
        <p:spPr>
          <a:xfrm>
            <a:off x="1643490" y="3501008"/>
            <a:ext cx="7248989" cy="2016223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U" b="1" dirty="0" smtClean="0">
                <a:solidFill>
                  <a:srgbClr val="7030A0"/>
                </a:solidFill>
              </a:rPr>
              <a:t>System Modules and External Interfaces/API’S</a:t>
            </a:r>
          </a:p>
          <a:p>
            <a:endParaRPr lang="en-AU" sz="1400" dirty="0" smtClean="0"/>
          </a:p>
          <a:p>
            <a:endParaRPr lang="en-AU" sz="1400" dirty="0"/>
          </a:p>
          <a:p>
            <a:endParaRPr lang="en-AU" sz="1400" dirty="0" smtClean="0"/>
          </a:p>
          <a:p>
            <a:endParaRPr lang="en-AU" sz="1400" dirty="0"/>
          </a:p>
          <a:p>
            <a:endParaRPr lang="en-AU" sz="1400" dirty="0" smtClean="0"/>
          </a:p>
          <a:p>
            <a:endParaRPr lang="en-AU" sz="1400" dirty="0"/>
          </a:p>
          <a:p>
            <a:endParaRPr lang="en-AU" sz="1400" dirty="0"/>
          </a:p>
        </p:txBody>
      </p:sp>
      <p:sp>
        <p:nvSpPr>
          <p:cNvPr id="49" name="Rectangle 48"/>
          <p:cNvSpPr/>
          <p:nvPr/>
        </p:nvSpPr>
        <p:spPr>
          <a:xfrm>
            <a:off x="1719824" y="616808"/>
            <a:ext cx="1440160" cy="4399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dirty="0" smtClean="0"/>
              <a:t>Supplier Dashboard</a:t>
            </a:r>
            <a:endParaRPr lang="en-AU" sz="1200" dirty="0"/>
          </a:p>
        </p:txBody>
      </p:sp>
      <p:sp>
        <p:nvSpPr>
          <p:cNvPr id="50" name="Rounded Rectangle 49"/>
          <p:cNvSpPr/>
          <p:nvPr/>
        </p:nvSpPr>
        <p:spPr>
          <a:xfrm>
            <a:off x="1643491" y="6048672"/>
            <a:ext cx="7384114" cy="7647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b="1" dirty="0" smtClean="0">
                <a:solidFill>
                  <a:schemeClr val="accent3">
                    <a:lumMod val="75000"/>
                  </a:schemeClr>
                </a:solidFill>
              </a:rPr>
              <a:t>Customer Service Dashboard; Issue Tracking</a:t>
            </a:r>
          </a:p>
          <a:p>
            <a:pPr algn="ctr"/>
            <a:endParaRPr lang="en-A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en-A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5496" y="5661248"/>
            <a:ext cx="1440160" cy="3600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600" dirty="0" smtClean="0"/>
              <a:t>Retailers</a:t>
            </a:r>
            <a:endParaRPr lang="en-AU" sz="1600" dirty="0"/>
          </a:p>
        </p:txBody>
      </p:sp>
      <p:sp>
        <p:nvSpPr>
          <p:cNvPr id="54" name="Rectangle 53"/>
          <p:cNvSpPr/>
          <p:nvPr/>
        </p:nvSpPr>
        <p:spPr>
          <a:xfrm>
            <a:off x="35496" y="2528900"/>
            <a:ext cx="1440160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400" dirty="0"/>
              <a:t>Core System and System </a:t>
            </a:r>
            <a:r>
              <a:rPr lang="en-AU" sz="1400" dirty="0" smtClean="0"/>
              <a:t>Dashboards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166864" y="822590"/>
            <a:ext cx="1440160" cy="35998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200" b="1" u="sng" dirty="0" smtClean="0"/>
              <a:t>Supplier App store</a:t>
            </a:r>
            <a:r>
              <a:rPr lang="en-AU" sz="1200" b="1" dirty="0" smtClean="0"/>
              <a:t>. </a:t>
            </a:r>
            <a:r>
              <a:rPr lang="en-AU" sz="1200" dirty="0" smtClean="0"/>
              <a:t>Download</a:t>
            </a:r>
            <a:endParaRPr lang="en-AU" sz="1200" dirty="0"/>
          </a:p>
        </p:txBody>
      </p:sp>
      <p:sp>
        <p:nvSpPr>
          <p:cNvPr id="31" name="Rectangle 30"/>
          <p:cNvSpPr/>
          <p:nvPr/>
        </p:nvSpPr>
        <p:spPr>
          <a:xfrm>
            <a:off x="2105767" y="6291347"/>
            <a:ext cx="1608642" cy="46799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b="1" u="sng" dirty="0" smtClean="0">
                <a:solidFill>
                  <a:schemeClr val="accent3">
                    <a:lumMod val="75000"/>
                  </a:schemeClr>
                </a:solidFill>
              </a:rPr>
              <a:t>Customer  </a:t>
            </a:r>
            <a:r>
              <a:rPr lang="en-AU" sz="1000" b="1" u="sng" dirty="0">
                <a:solidFill>
                  <a:schemeClr val="accent3">
                    <a:lumMod val="75000"/>
                  </a:schemeClr>
                </a:solidFill>
              </a:rPr>
              <a:t>App store. </a:t>
            </a:r>
            <a:r>
              <a:rPr lang="en-AU" sz="1000" b="1" dirty="0" smtClean="0">
                <a:solidFill>
                  <a:schemeClr val="accent3">
                    <a:lumMod val="75000"/>
                  </a:schemeClr>
                </a:solidFill>
              </a:rPr>
              <a:t>Download apps to  buy and track and interact</a:t>
            </a:r>
            <a:endParaRPr lang="en-AU" sz="1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152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5775</TotalTime>
  <Words>184</Words>
  <Application>Microsoft Office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Meyerowitz</dc:creator>
  <cp:lastModifiedBy>Graham Meyerowitz</cp:lastModifiedBy>
  <cp:revision>52</cp:revision>
  <dcterms:created xsi:type="dcterms:W3CDTF">2014-04-26T23:46:31Z</dcterms:created>
  <dcterms:modified xsi:type="dcterms:W3CDTF">2014-06-25T02:20:01Z</dcterms:modified>
</cp:coreProperties>
</file>